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759A"/>
    <a:srgbClr val="3C9A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96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E41B7-22FD-4661-8C6F-3F4DD1F9AA62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43B169-546B-4C20-9FD8-ACA4E1DCE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439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BB-826C-4216-AFC6-44608070647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A6C9-0FB6-44EE-B5CC-30AE1E1DB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787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BB-826C-4216-AFC6-44608070647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A6C9-0FB6-44EE-B5CC-30AE1E1DB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51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BB-826C-4216-AFC6-44608070647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A6C9-0FB6-44EE-B5CC-30AE1E1DB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430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BB-826C-4216-AFC6-44608070647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A6C9-0FB6-44EE-B5CC-30AE1E1DB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033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BB-826C-4216-AFC6-44608070647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A6C9-0FB6-44EE-B5CC-30AE1E1DB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199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BB-826C-4216-AFC6-44608070647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A6C9-0FB6-44EE-B5CC-30AE1E1DB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744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BB-826C-4216-AFC6-44608070647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A6C9-0FB6-44EE-B5CC-30AE1E1DB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909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BB-826C-4216-AFC6-44608070647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A6C9-0FB6-44EE-B5CC-30AE1E1DB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116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BB-826C-4216-AFC6-44608070647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A6C9-0FB6-44EE-B5CC-30AE1E1DB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595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BB-826C-4216-AFC6-44608070647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A6C9-0FB6-44EE-B5CC-30AE1E1DB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14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BB-826C-4216-AFC6-44608070647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A6C9-0FB6-44EE-B5CC-30AE1E1DB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65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BB-826C-4216-AFC6-44608070647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A6C9-0FB6-44EE-B5CC-30AE1E1DBC3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 userDrawn="1"/>
        </p:nvSpPr>
        <p:spPr>
          <a:xfrm>
            <a:off x="0" y="2019300"/>
            <a:ext cx="12192000" cy="4838701"/>
          </a:xfrm>
          <a:prstGeom prst="rect">
            <a:avLst/>
          </a:prstGeom>
          <a:solidFill>
            <a:srgbClr val="53759A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endParaRPr lang="fr-CH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fr-CH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fr-CH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fr-CH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fr-CH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fr-CH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fr-CH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fr-CH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fr-CH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fr-CH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fr-CH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fr-CH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266700" y="1937549"/>
            <a:ext cx="5384800" cy="966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CH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DISCLOSURES</a:t>
            </a: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10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31BBB-826C-4216-AFC6-44608070647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8A6C9-0FB6-44EE-B5CC-30AE1E1DBC3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6CBA04-7236-49BF-9BF7-2DE5637701E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800"/>
            <a:ext cx="12195812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91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1E9B8-6602-4A9C-AFB4-7253630D3290}"/>
              </a:ext>
            </a:extLst>
          </p:cNvPr>
          <p:cNvSpPr txBox="1">
            <a:spLocks/>
          </p:cNvSpPr>
          <p:nvPr/>
        </p:nvSpPr>
        <p:spPr>
          <a:xfrm>
            <a:off x="266700" y="2822008"/>
            <a:ext cx="10515600" cy="323328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this space to declare your Conflicts of Interests</a:t>
            </a:r>
          </a:p>
          <a:p>
            <a:r>
              <a:rPr lang="en-US" sz="22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this slide at the beginning of your presentation</a:t>
            </a:r>
          </a:p>
          <a:p>
            <a:r>
              <a:rPr lang="en-US" sz="22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mandatory requirement by the authorities</a:t>
            </a:r>
            <a:endParaRPr lang="en-US" sz="2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237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A9CE80C83DFE468A54662AF7E4E967" ma:contentTypeVersion="" ma:contentTypeDescription="Create a new document." ma:contentTypeScope="" ma:versionID="40c18498e650849cad569f2537890330">
  <xsd:schema xmlns:xsd="http://www.w3.org/2001/XMLSchema" xmlns:xs="http://www.w3.org/2001/XMLSchema" xmlns:p="http://schemas.microsoft.com/office/2006/metadata/properties" xmlns:ns2="ab76bdde-9437-4743-a50a-83c8c2b9d766" xmlns:ns3="33cc2fe6-d691-4e39-a8a4-3bb83de63507" targetNamespace="http://schemas.microsoft.com/office/2006/metadata/properties" ma:root="true" ma:fieldsID="190208b01a6915aceac3699c966c0708" ns2:_="" ns3:_="">
    <xsd:import namespace="ab76bdde-9437-4743-a50a-83c8c2b9d766"/>
    <xsd:import namespace="33cc2fe6-d691-4e39-a8a4-3bb83de635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76bdde-9437-4743-a50a-83c8c2b9d7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cc2fe6-d691-4e39-a8a4-3bb83de6350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A686C6A-E85D-4449-B819-E309981E79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76bdde-9437-4743-a50a-83c8c2b9d766"/>
    <ds:schemaRef ds:uri="33cc2fe6-d691-4e39-a8a4-3bb83de635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646D47-9760-4927-AB63-D25DA9BC8C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FF1AB7-4EAF-462D-8358-CAE0299D8B3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ab76bdde-9437-4743-a50a-83c8c2b9d766"/>
    <ds:schemaRef ds:uri="33cc2fe6-d691-4e39-a8a4-3bb83de6350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</TotalTime>
  <Words>26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Coralie Deleage (MCI Geneva)</dc:creator>
  <cp:lastModifiedBy>Lara Schneider (MCI Geneva)</cp:lastModifiedBy>
  <cp:revision>8</cp:revision>
  <dcterms:created xsi:type="dcterms:W3CDTF">2015-05-28T14:30:37Z</dcterms:created>
  <dcterms:modified xsi:type="dcterms:W3CDTF">2019-07-12T19:37:40Z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0x01010063A9CE80C83DFE468A54662AF7E4E967</vt:lpwstr>
  </property>
</Properties>
</file>